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599" autoAdjust="0"/>
  </p:normalViewPr>
  <p:slideViewPr>
    <p:cSldViewPr>
      <p:cViewPr varScale="1">
        <p:scale>
          <a:sx n="48" d="100"/>
          <a:sy n="48" d="100"/>
        </p:scale>
        <p:origin x="-1814" y="-7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ownloads\17-04-2020_04-40-19\prilozheni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created xsi:type="dcterms:W3CDTF">2020-04-17T02:00:58Z</dcterms:created>
  <dcterms:modified xsi:type="dcterms:W3CDTF">2020-04-17T02:03:20Z</dcterms:modified>
</cp:coreProperties>
</file>